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5" r:id="rId7"/>
    <p:sldId id="266" r:id="rId8"/>
    <p:sldId id="268" r:id="rId9"/>
    <p:sldId id="269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6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8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0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04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1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55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8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4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87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6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39104-EACF-446C-9D9F-0F434206A6F1}" type="datetimeFigureOut">
              <a:rPr lang="en-US" smtClean="0"/>
              <a:t>5/22/2020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36780-15F2-44E7-B5E4-7BA80E726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94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201775" cy="811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3237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73000" cy="749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20700" cy="742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08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0250" cy="721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171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15900" cy="907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81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39750" cy="891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06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192125" cy="931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324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563475" cy="1020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184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92100" cy="909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098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239750" cy="933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151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</dc:creator>
  <cp:lastModifiedBy>RAHUL</cp:lastModifiedBy>
  <cp:revision>2</cp:revision>
  <dcterms:created xsi:type="dcterms:W3CDTF">2020-05-22T06:37:33Z</dcterms:created>
  <dcterms:modified xsi:type="dcterms:W3CDTF">2020-05-22T06:50:16Z</dcterms:modified>
</cp:coreProperties>
</file>